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FC819F-A381-4498-B486-C2C926E50486}">
  <a:tblStyle styleId="{EBFC819F-A381-4498-B486-C2C926E504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7af7d3c3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7af7d3c3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af7d3c3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af7d3c3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d9117a682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d9117a682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af7d3c3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af7d3c3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8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5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72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83.png"/><Relationship Id="rId6" Type="http://schemas.openxmlformats.org/officeDocument/2006/relationships/image" Target="../media/image62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89.png"/><Relationship Id="rId4" Type="http://schemas.openxmlformats.org/officeDocument/2006/relationships/image" Target="../media/image98.png"/><Relationship Id="rId9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Relationship Id="rId7" Type="http://schemas.openxmlformats.org/officeDocument/2006/relationships/image" Target="../media/image100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Unauthorized File Upload privilege.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/>
          </a:p>
        </p:txBody>
      </p:sp>
      <p:sp>
        <p:nvSpPr>
          <p:cNvPr id="1117" name="Google Shape;111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Now equipped with Ryan’s credentials, I was able to access the webdav folder and upload the payload file using msfvenom.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0" name="Google Shape;112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4" name="Google Shape;112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uploading this payload file, it allowed for a netcat listener to be established which in turn allows for me [the attacker] to execute commands on the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See next slide: Screenshot provided.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903525" cy="387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64"/>
          <p:cNvGrpSpPr/>
          <p:nvPr/>
        </p:nvGrpSpPr>
        <p:grpSpPr>
          <a:xfrm>
            <a:off x="114281" y="50453"/>
            <a:ext cx="533372" cy="533480"/>
            <a:chOff x="457200" y="1378813"/>
            <a:chExt cx="695400" cy="695450"/>
          </a:xfrm>
        </p:grpSpPr>
        <p:sp>
          <p:nvSpPr>
            <p:cNvPr id="1140" name="Google Shape;114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Reverse shell access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meterpreter to explore and compromise the entire system.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1" name="Google Shape;1151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4" name="Google Shape;115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able to compromise the system using arbitrary commands to gain possession of sensitive data, in this case--a flag.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8" name="Google Shape;1158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9" name="Google Shape;1159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1" name="Google Shape;1161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slide. Screenshot provided.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50" y="0"/>
            <a:ext cx="570237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8" name="Google Shape;1168;p66"/>
          <p:cNvGrpSpPr/>
          <p:nvPr/>
        </p:nvGrpSpPr>
        <p:grpSpPr>
          <a:xfrm>
            <a:off x="723881" y="50453"/>
            <a:ext cx="533372" cy="533480"/>
            <a:chOff x="457200" y="1378813"/>
            <a:chExt cx="695400" cy="695450"/>
          </a:xfrm>
        </p:grpSpPr>
        <p:sp>
          <p:nvSpPr>
            <p:cNvPr id="1169" name="Google Shape;116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7" name="Google Shape;1177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3" name="Google Shape;118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4" name="Google Shape;11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50" y="869276"/>
            <a:ext cx="4382950" cy="26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750" y="934375"/>
            <a:ext cx="4151450" cy="26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68"/>
          <p:cNvSpPr txBox="1"/>
          <p:nvPr/>
        </p:nvSpPr>
        <p:spPr>
          <a:xfrm>
            <a:off x="405125" y="3732825"/>
            <a:ext cx="79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1:05 mark we can observe spikes in activity and how  it directly </a:t>
            </a:r>
            <a:r>
              <a:rPr lang="en"/>
              <a:t>correlates</a:t>
            </a:r>
            <a:r>
              <a:rPr lang="en"/>
              <a:t> to the IP Address: </a:t>
            </a:r>
            <a:r>
              <a:rPr b="1" lang="en"/>
              <a:t>192.168.1.8</a:t>
            </a:r>
            <a:r>
              <a:rPr lang="en"/>
              <a:t> (Attacker Machine).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2" name="Google Shape;11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280"/>
            <a:ext cx="8839197" cy="216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69"/>
          <p:cNvSpPr txBox="1"/>
          <p:nvPr/>
        </p:nvSpPr>
        <p:spPr>
          <a:xfrm>
            <a:off x="6308200" y="4441775"/>
            <a:ext cx="23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additional slide next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9" name="Google Shape;11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1075"/>
            <a:ext cx="8919248" cy="44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88" y="1554200"/>
            <a:ext cx="8898625" cy="1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1085125"/>
            <a:ext cx="8792175" cy="3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6" name="Google Shape;1226;p74"/>
          <p:cNvSpPr txBox="1"/>
          <p:nvPr>
            <p:ph idx="2" type="subTitle"/>
          </p:nvPr>
        </p:nvSpPr>
        <p:spPr>
          <a:xfrm>
            <a:off x="1401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alarm for when a single IP is sending an (x)amount of packets/per 1 minute intervals..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 </a:t>
            </a:r>
            <a:r>
              <a:rPr b="1" lang="en" sz="1400"/>
              <a:t>1000 packets per 1 minute interval.</a:t>
            </a:r>
            <a:endParaRPr b="1" sz="1400"/>
          </a:p>
        </p:txBody>
      </p:sp>
      <p:sp>
        <p:nvSpPr>
          <p:cNvPr id="1227" name="Google Shape;122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a IPS/IDS tool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Firewall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3" name="Google Shape;123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5"/>
          <p:cNvSpPr txBox="1"/>
          <p:nvPr>
            <p:ph idx="2" type="subTitle"/>
          </p:nvPr>
        </p:nvSpPr>
        <p:spPr>
          <a:xfrm>
            <a:off x="-12300" y="1602450"/>
            <a:ext cx="45843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 would set 2 separate alerts. The first would be at a Low-Normal priority for whenever someone accesses the company_folders directory.  Then I would set a secondary alert with a priority of High for whenever someone attempts to interact or access the secret_folder directory.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r>
              <a:rPr b="1" lang="en" sz="1400">
                <a:solidFill>
                  <a:schemeClr val="dk1"/>
                </a:solidFill>
              </a:rPr>
              <a:t> I would set a limit (threshold)  triggered after 3 events.</a:t>
            </a: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Reconfigure to  store the </a:t>
            </a:r>
            <a:r>
              <a:rPr b="1" lang="en" sz="1400"/>
              <a:t>secret</a:t>
            </a:r>
            <a:r>
              <a:rPr b="1" lang="en" sz="1400"/>
              <a:t> folder on a private facing network.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Add file folder encryption or encrypt the data within the folder.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1" name="Google Shape;12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 designated number of unsuccessful attempts reached.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threshold could be set at 3 attempts per second.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43" name="Google Shape;1243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 the number of user  attempts.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9" name="Google Shape;124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7"/>
          <p:cNvSpPr txBox="1"/>
          <p:nvPr>
            <p:ph idx="2" type="subTitle"/>
          </p:nvPr>
        </p:nvSpPr>
        <p:spPr>
          <a:xfrm>
            <a:off x="-12300" y="1403425"/>
            <a:ext cx="4298400" cy="3500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any unauthorized wireless access to the webdav; set an alarm for unauthorized access attempts occurring outside of the organization.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 would set a threshold of 3 attempts per alarm per the above alarm designations.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1" name="Google Shape;1251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Putting into place a firewall if it does not exist or if it is currently in place, evaluate the current configurations and reconfigure to provide stronger protection.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7" name="Google Shape;1257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an alarm for any traffic going out of the target machine on port 4444.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For this particular alarm, I would implement what I would call a “zero-tolerance” alarm in the the interim, evaluate and reconfigure at post evaluation.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8" name="Google Shape;1258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traffic inbound and outbound on port 4444 with the use of a firewall.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192.168.1.0 - 192.168.1.255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9" name="Google Shape;10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125" y="650375"/>
            <a:ext cx="4698969" cy="430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6" name="Google Shape;1066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3" name="Google Shape;1073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4" name="Google Shape;1074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{EBFC819F-A381-4498-B486-C2C926E50486}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VM (server1)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Hosts all Kibana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(LocalVM)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Hosts the Red v Blue VM.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0" name="Google Shape;1080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1" name="Google Shape;1081;p60"/>
          <p:cNvGraphicFramePr/>
          <p:nvPr/>
        </p:nvGraphicFramePr>
        <p:xfrm>
          <a:off x="467150" y="112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{EBFC819F-A381-4498-B486-C2C926E50486}</a:tableStyleId>
              </a:tblPr>
              <a:tblGrid>
                <a:gridCol w="2787500"/>
                <a:gridCol w="2787500"/>
                <a:gridCol w="2787500"/>
              </a:tblGrid>
              <a:tr h="38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18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Unprotected sensitive data.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Finding a “secret” folder containing sensitive information while being located on a public facing server.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 this directory allows the attacker to discover enough information that will lead to find user credentials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Unauthorized file upload privilege. 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Uploaded a file.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Allowed us to remote access via the reverse shell connection..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access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execute a command on the target machine.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is able to extract sensitive data; compromise the machine; act as the authorized user.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Unprotected Sensitive Data</a:t>
            </a:r>
            <a:endParaRPr/>
          </a:p>
        </p:txBody>
      </p:sp>
      <p:sp>
        <p:nvSpPr>
          <p:cNvPr id="1087" name="Google Shape;108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First, I  ran an Nmap scan against the network (CIDR Notation- 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192.168.1.0/24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Secondly, entered the IP address of the target machine (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192.168.1.105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here, I discovered a list of directories. Next, I opened each directory to reveal the contents until I arrived at an area that should otherwise be protected from public access.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0" name="Google Shape;1090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1"/>
          <p:cNvSpPr txBox="1"/>
          <p:nvPr/>
        </p:nvSpPr>
        <p:spPr>
          <a:xfrm>
            <a:off x="3496050" y="1480625"/>
            <a:ext cx="26379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a “secret” folder” which required credentials.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Subjected this directory to a brute force attempt and successfully located the password tied to the user so that further access could be granted.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a second set of user credentials which allowed for the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8" name="Google Shape;1098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See next slide: Screenshot provided.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1213275"/>
            <a:ext cx="8966450" cy="287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62"/>
          <p:cNvGrpSpPr/>
          <p:nvPr/>
        </p:nvGrpSpPr>
        <p:grpSpPr>
          <a:xfrm>
            <a:off x="148581" y="98265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